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647"/>
    <a:srgbClr val="000000"/>
    <a:srgbClr val="165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/>
    <p:restoredTop sz="93670"/>
  </p:normalViewPr>
  <p:slideViewPr>
    <p:cSldViewPr snapToGrid="0" snapToObjects="1" showGuides="1">
      <p:cViewPr>
        <p:scale>
          <a:sx n="84" d="100"/>
          <a:sy n="84" d="100"/>
        </p:scale>
        <p:origin x="1400" y="53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FAD77-6B9A-1E43-B638-015C2F6FC738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A381-6DE1-A44D-B3F9-27D280DFDD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9006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6FC5-C1B2-A847-9AA2-4C37BFDD645B}" type="datetimeFigureOut">
              <a:rPr kumimoji="1" lang="zh-TW" altLang="en-US" smtClean="0"/>
              <a:t>2017/3/31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024864D-C217-D144-806A-0F674A3959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77463" y="3162460"/>
            <a:ext cx="8637073" cy="689149"/>
          </a:xfrm>
          <a:effectLst>
            <a:outerShdw blurRad="88900" dist="50800" dir="5400000" algn="ctr" rotWithShape="0">
              <a:srgbClr val="000000">
                <a:alpha val="13000"/>
              </a:srgb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UX</a:t>
            </a:r>
            <a:r>
              <a:rPr kumimoji="1" lang="zh-TW" altLang="en-US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framework</a:t>
            </a:r>
            <a:r>
              <a:rPr kumimoji="1" lang="zh-TW" altLang="en-US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for</a:t>
            </a:r>
            <a:r>
              <a:rPr kumimoji="1" lang="zh-TW" altLang="en-US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28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rgbClr val="000000">
                      <a:alpha val="20000"/>
                    </a:srgbClr>
                  </a:outerShdw>
                </a:effectLst>
                <a:latin typeface="Noto Sans CJK TC Light" charset="-120"/>
                <a:ea typeface="Noto Sans CJK TC Light" charset="-120"/>
                <a:cs typeface="Noto Sans CJK TC Light" charset="-120"/>
              </a:rPr>
              <a:t>Skype</a:t>
            </a:r>
            <a:endParaRPr kumimoji="1" lang="zh-TW" altLang="en-US" sz="2800" dirty="0">
              <a:solidFill>
                <a:srgbClr val="00B0F0"/>
              </a:solidFill>
              <a:effectLst>
                <a:outerShdw blurRad="50800" dist="50800" dir="5400000" algn="ctr" rotWithShape="0">
                  <a:srgbClr val="000000">
                    <a:alpha val="20000"/>
                  </a:srgbClr>
                </a:outerShdw>
              </a:effectLst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77464" y="4100526"/>
            <a:ext cx="8637072" cy="1071095"/>
          </a:xfrm>
        </p:spPr>
        <p:txBody>
          <a:bodyPr anchor="t"/>
          <a:lstStyle/>
          <a:p>
            <a:pPr algn="ctr"/>
            <a:r>
              <a:rPr kumimoji="1" lang="en-US" altLang="zh-TW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110219030</a:t>
            </a:r>
            <a:r>
              <a:rPr kumimoji="1" lang="zh-TW" altLang="en-US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/</a:t>
            </a:r>
            <a:r>
              <a:rPr kumimoji="1" lang="zh-TW" altLang="en-US" dirty="0" smtClean="0">
                <a:solidFill>
                  <a:schemeClr val="accent6">
                    <a:lumMod val="75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劉競勻</a:t>
            </a:r>
            <a:endParaRPr kumimoji="1" lang="zh-TW" altLang="en-US" dirty="0">
              <a:solidFill>
                <a:schemeClr val="accent6">
                  <a:lumMod val="75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66" y="1842448"/>
            <a:ext cx="1758267" cy="1320012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1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555992"/>
            <a:ext cx="8561746" cy="97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1.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Functional Map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39" y="1245750"/>
            <a:ext cx="8896322" cy="49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393637" y="1376395"/>
            <a:ext cx="9404726" cy="4467279"/>
            <a:chOff x="1393637" y="1376395"/>
            <a:chExt cx="9404726" cy="4467279"/>
          </a:xfrm>
        </p:grpSpPr>
        <p:grpSp>
          <p:nvGrpSpPr>
            <p:cNvPr id="2" name="群組 1"/>
            <p:cNvGrpSpPr/>
            <p:nvPr/>
          </p:nvGrpSpPr>
          <p:grpSpPr>
            <a:xfrm>
              <a:off x="1393637" y="1376397"/>
              <a:ext cx="2087528" cy="4449870"/>
              <a:chOff x="1393637" y="1376397"/>
              <a:chExt cx="2087528" cy="444987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637" y="1376397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2030880" y="5518490"/>
                <a:ext cx="813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Recent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3832703" y="1376397"/>
              <a:ext cx="2087528" cy="4467277"/>
              <a:chOff x="3832703" y="1376397"/>
              <a:chExt cx="2087528" cy="4467277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703" y="1376397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0" name="文字方塊 9"/>
              <p:cNvSpPr txBox="1"/>
              <p:nvPr/>
            </p:nvSpPr>
            <p:spPr>
              <a:xfrm>
                <a:off x="4383383" y="5535897"/>
                <a:ext cx="9861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Contacts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6271769" y="1376396"/>
              <a:ext cx="2087527" cy="4467278"/>
              <a:chOff x="6271769" y="1376396"/>
              <a:chExt cx="2087527" cy="4467278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1769" y="1376396"/>
                <a:ext cx="2087527" cy="4142095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7018817" y="5535897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smtClean="0">
                    <a:solidFill>
                      <a:schemeClr val="tx2"/>
                    </a:solidFill>
                  </a:rPr>
                  <a:t>Calls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8710835" y="1376395"/>
              <a:ext cx="2087528" cy="4467279"/>
              <a:chOff x="8710835" y="1376395"/>
              <a:chExt cx="2087528" cy="4467279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0835" y="1376395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9345672" y="5535897"/>
                <a:ext cx="8178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smtClean="0">
                    <a:solidFill>
                      <a:schemeClr val="tx2"/>
                    </a:solidFill>
                  </a:rPr>
                  <a:t>My Info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7" name="副標題 2"/>
          <p:cNvSpPr txBox="1">
            <a:spLocks/>
          </p:cNvSpPr>
          <p:nvPr/>
        </p:nvSpPr>
        <p:spPr>
          <a:xfrm>
            <a:off x="869022" y="426301"/>
            <a:ext cx="8561746" cy="97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2.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Main Page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19" name="副標題 2"/>
          <p:cNvSpPr txBox="1">
            <a:spLocks/>
          </p:cNvSpPr>
          <p:nvPr/>
        </p:nvSpPr>
        <p:spPr>
          <a:xfrm>
            <a:off x="869022" y="887585"/>
            <a:ext cx="8561746" cy="97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2-1  Wireframe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副標題 2"/>
          <p:cNvSpPr txBox="1">
            <a:spLocks/>
          </p:cNvSpPr>
          <p:nvPr/>
        </p:nvSpPr>
        <p:spPr>
          <a:xfrm>
            <a:off x="869022" y="426302"/>
            <a:ext cx="5226978" cy="40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2-2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Wireframe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頁面介紹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(1)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694565" y="1133875"/>
            <a:ext cx="5329300" cy="4501572"/>
            <a:chOff x="694565" y="1170519"/>
            <a:chExt cx="5329300" cy="4501572"/>
          </a:xfrm>
        </p:grpSpPr>
        <p:grpSp>
          <p:nvGrpSpPr>
            <p:cNvPr id="2" name="群組 1"/>
            <p:cNvGrpSpPr/>
            <p:nvPr/>
          </p:nvGrpSpPr>
          <p:grpSpPr>
            <a:xfrm>
              <a:off x="2254122" y="1170519"/>
              <a:ext cx="2087528" cy="4449870"/>
              <a:chOff x="1393637" y="1195362"/>
              <a:chExt cx="2087528" cy="444987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637" y="1195362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2030880" y="5337455"/>
                <a:ext cx="813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Recent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19" name="直線接點 18"/>
            <p:cNvCxnSpPr/>
            <p:nvPr/>
          </p:nvCxnSpPr>
          <p:spPr>
            <a:xfrm>
              <a:off x="4110108" y="1912022"/>
              <a:ext cx="964276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052124" y="1758133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新增對話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 flipH="1">
              <a:off x="1809816" y="1912021"/>
              <a:ext cx="702338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853605" y="1650411"/>
              <a:ext cx="9717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編輯最近</a:t>
              </a:r>
              <a:endParaRPr kumimoji="1" lang="en-US" altLang="zh-TW" sz="1100" dirty="0" smtClean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對話</a:t>
              </a:r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記錄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3859828" y="2251647"/>
              <a:ext cx="818010" cy="15388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4670730" y="2251647"/>
              <a:ext cx="11721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搜尋朋友、訊息</a:t>
              </a:r>
              <a:endParaRPr kumimoji="1" lang="en-US" altLang="zh-TW" sz="1100" dirty="0" smtClean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或新的聯絡人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 flipH="1">
              <a:off x="1543648" y="2513257"/>
              <a:ext cx="1055323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694565" y="235936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聯絡人頭像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 flipH="1">
              <a:off x="1737243" y="2667145"/>
              <a:ext cx="981753" cy="256073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875834" y="280671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5" name="直線接點 34"/>
            <p:cNvCxnSpPr>
              <a:cxnSpLocks noChangeAspect="1"/>
            </p:cNvCxnSpPr>
            <p:nvPr/>
          </p:nvCxnSpPr>
          <p:spPr>
            <a:xfrm>
              <a:off x="4110108" y="2626513"/>
              <a:ext cx="610930" cy="341892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734850" y="284463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未讀訊息數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2" name="直線接點 21"/>
            <p:cNvCxnSpPr/>
            <p:nvPr/>
          </p:nvCxnSpPr>
          <p:spPr>
            <a:xfrm flipH="1">
              <a:off x="1825345" y="4647199"/>
              <a:ext cx="702338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887687" y="4508699"/>
              <a:ext cx="971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最近通話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768294" y="5363734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992154" y="5410481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 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4489725" y="4570613"/>
              <a:ext cx="11247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我的資訊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 flipH="1">
              <a:off x="2270608" y="4709112"/>
              <a:ext cx="664520" cy="67403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3572137" y="4709112"/>
              <a:ext cx="624437" cy="716453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4072202" y="4641994"/>
              <a:ext cx="427839" cy="67118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 flipH="1">
              <a:off x="1859428" y="2636367"/>
              <a:ext cx="1416996" cy="97083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970935" y="3478243"/>
              <a:ext cx="8899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對話人暱稱</a:t>
              </a:r>
              <a:endParaRPr kumimoji="1" lang="en-US" altLang="zh-TW" sz="1100" dirty="0" smtClean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與對話預覽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  <p:grpSp>
        <p:nvGrpSpPr>
          <p:cNvPr id="103" name="群組 102"/>
          <p:cNvGrpSpPr/>
          <p:nvPr/>
        </p:nvGrpSpPr>
        <p:grpSpPr>
          <a:xfrm>
            <a:off x="6295259" y="1133875"/>
            <a:ext cx="5225233" cy="4449872"/>
            <a:chOff x="6812140" y="1170517"/>
            <a:chExt cx="5225233" cy="4449872"/>
          </a:xfrm>
        </p:grpSpPr>
        <p:grpSp>
          <p:nvGrpSpPr>
            <p:cNvPr id="102" name="群組 101"/>
            <p:cNvGrpSpPr/>
            <p:nvPr/>
          </p:nvGrpSpPr>
          <p:grpSpPr>
            <a:xfrm>
              <a:off x="8256443" y="1170517"/>
              <a:ext cx="2087528" cy="4449872"/>
              <a:chOff x="8256443" y="1170517"/>
              <a:chExt cx="2087528" cy="4449872"/>
            </a:xfrm>
          </p:grpSpPr>
          <p:pic>
            <p:nvPicPr>
              <p:cNvPr id="53" name="圖片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6443" y="1170517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01" name="文字方塊 100"/>
              <p:cNvSpPr txBox="1"/>
              <p:nvPr/>
            </p:nvSpPr>
            <p:spPr>
              <a:xfrm>
                <a:off x="8807123" y="5312612"/>
                <a:ext cx="9861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Contacts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59" name="直線接點 58"/>
            <p:cNvCxnSpPr/>
            <p:nvPr/>
          </p:nvCxnSpPr>
          <p:spPr>
            <a:xfrm>
              <a:off x="10125919" y="1912022"/>
              <a:ext cx="8771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10980856" y="1758133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新增朋友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1" name="直線接點 60"/>
            <p:cNvCxnSpPr/>
            <p:nvPr/>
          </p:nvCxnSpPr>
          <p:spPr>
            <a:xfrm>
              <a:off x="9992473" y="2205480"/>
              <a:ext cx="810902" cy="17994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10762923" y="210947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搜尋聯絡人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3" name="直線接點 62"/>
            <p:cNvCxnSpPr/>
            <p:nvPr/>
          </p:nvCxnSpPr>
          <p:spPr>
            <a:xfrm>
              <a:off x="10038840" y="2400323"/>
              <a:ext cx="764535" cy="189878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10762923" y="2477268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在線聯絡人</a:t>
              </a:r>
              <a:r>
                <a:rPr kumimoji="1" lang="en-US" altLang="zh-TW" sz="1100" dirty="0" err="1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6" name="直線接點 65"/>
            <p:cNvCxnSpPr/>
            <p:nvPr/>
          </p:nvCxnSpPr>
          <p:spPr>
            <a:xfrm flipH="1" flipV="1">
              <a:off x="7877055" y="2148138"/>
              <a:ext cx="735705" cy="252185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6812140" y="2039374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全部聯絡人</a:t>
              </a:r>
              <a:r>
                <a:rPr kumimoji="1" lang="en-US" altLang="zh-TW" sz="1100" dirty="0" err="1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2" name="直線接點 71"/>
            <p:cNvCxnSpPr/>
            <p:nvPr/>
          </p:nvCxnSpPr>
          <p:spPr>
            <a:xfrm flipH="1">
              <a:off x="7837492" y="3478243"/>
              <a:ext cx="27684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左中括弧 74"/>
            <p:cNvSpPr/>
            <p:nvPr/>
          </p:nvSpPr>
          <p:spPr>
            <a:xfrm>
              <a:off x="8114339" y="2667145"/>
              <a:ext cx="361179" cy="1785909"/>
            </a:xfrm>
            <a:prstGeom prst="leftBracket">
              <a:avLst>
                <a:gd name="adj" fmla="val 375102"/>
              </a:avLst>
            </a:prstGeom>
            <a:ln w="12700">
              <a:solidFill>
                <a:srgbClr val="165B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6931521" y="3339743"/>
              <a:ext cx="954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聯絡人列表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0" name="直線接點 79"/>
            <p:cNvCxnSpPr/>
            <p:nvPr/>
          </p:nvCxnSpPr>
          <p:spPr>
            <a:xfrm>
              <a:off x="9151684" y="3709076"/>
              <a:ext cx="1369294" cy="743978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10528437" y="434028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7" name="直線接點 86"/>
            <p:cNvCxnSpPr>
              <a:endCxn id="88" idx="1"/>
            </p:cNvCxnSpPr>
            <p:nvPr/>
          </p:nvCxnSpPr>
          <p:spPr>
            <a:xfrm>
              <a:off x="10160399" y="2904512"/>
              <a:ext cx="764169" cy="22753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10924568" y="3001238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常用聯絡人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9" name="直線接點 88"/>
            <p:cNvCxnSpPr>
              <a:endCxn id="91" idx="1"/>
            </p:cNvCxnSpPr>
            <p:nvPr/>
          </p:nvCxnSpPr>
          <p:spPr>
            <a:xfrm>
              <a:off x="10160399" y="3068578"/>
              <a:ext cx="598714" cy="35101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10759113" y="3288788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Skype</a:t>
              </a:r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聯絡人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92" name="直線接點 91"/>
            <p:cNvCxnSpPr>
              <a:endCxn id="94" idx="1"/>
            </p:cNvCxnSpPr>
            <p:nvPr/>
          </p:nvCxnSpPr>
          <p:spPr>
            <a:xfrm>
              <a:off x="10160399" y="3241217"/>
              <a:ext cx="598714" cy="46592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10759113" y="3576337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通訊錄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7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764434" y="1133000"/>
            <a:ext cx="4949542" cy="4467278"/>
            <a:chOff x="738504" y="1195360"/>
            <a:chExt cx="4949542" cy="4467278"/>
          </a:xfrm>
        </p:grpSpPr>
        <p:grpSp>
          <p:nvGrpSpPr>
            <p:cNvPr id="12" name="群組 11"/>
            <p:cNvGrpSpPr/>
            <p:nvPr/>
          </p:nvGrpSpPr>
          <p:grpSpPr>
            <a:xfrm>
              <a:off x="2220469" y="1195360"/>
              <a:ext cx="2087527" cy="4467278"/>
              <a:chOff x="6271769" y="1195361"/>
              <a:chExt cx="2087527" cy="4467278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1769" y="1195361"/>
                <a:ext cx="2087527" cy="4142095"/>
              </a:xfrm>
              <a:prstGeom prst="rect">
                <a:avLst/>
              </a:prstGeom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7018817" y="5354862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Calls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9" name="直線接點 8"/>
            <p:cNvCxnSpPr/>
            <p:nvPr/>
          </p:nvCxnSpPr>
          <p:spPr>
            <a:xfrm flipV="1">
              <a:off x="4076410" y="1798901"/>
              <a:ext cx="639895" cy="13849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4716305" y="1660401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電話鍵盤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 flipH="1" flipV="1">
              <a:off x="1765822" y="2072642"/>
              <a:ext cx="1038338" cy="4616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738504" y="1934141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利用電話號碼</a:t>
              </a:r>
              <a:endParaRPr kumimoji="1" lang="en-US" altLang="zh-TW" sz="1100" dirty="0" smtClean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  <a:p>
              <a:pPr algn="r"/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尋找朋友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18" name="直線接點 17"/>
            <p:cNvCxnSpPr/>
            <p:nvPr/>
          </p:nvCxnSpPr>
          <p:spPr>
            <a:xfrm flipH="1">
              <a:off x="1812160" y="3633296"/>
              <a:ext cx="27684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左中括弧 18"/>
            <p:cNvSpPr/>
            <p:nvPr/>
          </p:nvSpPr>
          <p:spPr>
            <a:xfrm>
              <a:off x="2089007" y="2865120"/>
              <a:ext cx="361179" cy="1604488"/>
            </a:xfrm>
            <a:prstGeom prst="leftBracket">
              <a:avLst>
                <a:gd name="adj" fmla="val 375102"/>
              </a:avLst>
            </a:prstGeom>
            <a:ln w="12700">
              <a:solidFill>
                <a:srgbClr val="165B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26797" y="3494796"/>
              <a:ext cx="954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sz="110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通話列表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 flipV="1">
              <a:off x="3848100" y="2540941"/>
              <a:ext cx="703105" cy="43847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4064787" y="2925291"/>
              <a:ext cx="486418" cy="108257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4551205" y="2395806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視訊通話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551205" y="2786791"/>
              <a:ext cx="9717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一般</a:t>
              </a:r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通話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0" name="直線接點 29"/>
            <p:cNvCxnSpPr>
              <a:endCxn id="31" idx="1"/>
            </p:cNvCxnSpPr>
            <p:nvPr/>
          </p:nvCxnSpPr>
          <p:spPr>
            <a:xfrm>
              <a:off x="3169920" y="3611880"/>
              <a:ext cx="1360978" cy="71198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4530898" y="419305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上次通話時間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  <p:sp>
        <p:nvSpPr>
          <p:cNvPr id="41" name="副標題 2"/>
          <p:cNvSpPr txBox="1">
            <a:spLocks/>
          </p:cNvSpPr>
          <p:nvPr/>
        </p:nvSpPr>
        <p:spPr>
          <a:xfrm>
            <a:off x="869022" y="426302"/>
            <a:ext cx="5226978" cy="40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2-2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Wireframe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頁面介紹 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(2)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6205987" y="1132999"/>
            <a:ext cx="5468300" cy="4467279"/>
            <a:chOff x="6451228" y="1195359"/>
            <a:chExt cx="5468300" cy="4467279"/>
          </a:xfrm>
        </p:grpSpPr>
        <p:grpSp>
          <p:nvGrpSpPr>
            <p:cNvPr id="15" name="群組 14"/>
            <p:cNvGrpSpPr/>
            <p:nvPr/>
          </p:nvGrpSpPr>
          <p:grpSpPr>
            <a:xfrm>
              <a:off x="7986935" y="1195359"/>
              <a:ext cx="2087528" cy="4467279"/>
              <a:chOff x="8710835" y="1195360"/>
              <a:chExt cx="2087528" cy="4467279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0835" y="1195360"/>
                <a:ext cx="2087528" cy="4142095"/>
              </a:xfrm>
              <a:prstGeom prst="rect">
                <a:avLst/>
              </a:prstGeom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9345672" y="5354862"/>
                <a:ext cx="8178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My Info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6" name="直線接點 35"/>
            <p:cNvCxnSpPr>
              <a:endCxn id="37" idx="1"/>
            </p:cNvCxnSpPr>
            <p:nvPr/>
          </p:nvCxnSpPr>
          <p:spPr>
            <a:xfrm flipV="1">
              <a:off x="9830447" y="3196352"/>
              <a:ext cx="634837" cy="427935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10465284" y="3065547"/>
              <a:ext cx="1454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顯示使用</a:t>
              </a:r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者目前</a:t>
              </a:r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38" name="直線接點 37"/>
            <p:cNvCxnSpPr>
              <a:endCxn id="39" idx="1"/>
            </p:cNvCxnSpPr>
            <p:nvPr/>
          </p:nvCxnSpPr>
          <p:spPr>
            <a:xfrm flipV="1">
              <a:off x="9317962" y="1798095"/>
              <a:ext cx="1024971" cy="60015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342933" y="166729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使用者圖片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44" name="直線接點 43"/>
            <p:cNvCxnSpPr>
              <a:endCxn id="45" idx="1"/>
            </p:cNvCxnSpPr>
            <p:nvPr/>
          </p:nvCxnSpPr>
          <p:spPr>
            <a:xfrm flipV="1">
              <a:off x="9184460" y="2546458"/>
              <a:ext cx="1130893" cy="544701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10315353" y="241565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使用者暱稱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49" name="直線接點 48"/>
            <p:cNvCxnSpPr>
              <a:endCxn id="50" idx="3"/>
            </p:cNvCxnSpPr>
            <p:nvPr/>
          </p:nvCxnSpPr>
          <p:spPr>
            <a:xfrm flipH="1" flipV="1">
              <a:off x="7559224" y="2536745"/>
              <a:ext cx="1261646" cy="667303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6669237" y="2405940"/>
              <a:ext cx="88998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使用者帳號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6451228" y="2755106"/>
              <a:ext cx="117211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使用者心情狀態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60" name="直線接點 59"/>
            <p:cNvCxnSpPr>
              <a:endCxn id="59" idx="3"/>
            </p:cNvCxnSpPr>
            <p:nvPr/>
          </p:nvCxnSpPr>
          <p:spPr>
            <a:xfrm flipH="1" flipV="1">
              <a:off x="7623344" y="2885911"/>
              <a:ext cx="1043876" cy="543089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endCxn id="68" idx="3"/>
            </p:cNvCxnSpPr>
            <p:nvPr/>
          </p:nvCxnSpPr>
          <p:spPr>
            <a:xfrm flipH="1" flipV="1">
              <a:off x="7564851" y="3493473"/>
              <a:ext cx="644987" cy="146195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6533800" y="3362668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修改目前</a:t>
              </a:r>
              <a:r>
                <a:rPr kumimoji="1" lang="zh-TW" altLang="en-US" sz="1100" dirty="0" smtClean="0">
                  <a:solidFill>
                    <a:schemeClr val="accent6">
                      <a:lumMod val="75000"/>
                    </a:schemeClr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狀態</a:t>
              </a:r>
              <a:endParaRPr kumimoji="1" lang="zh-TW" altLang="en-US" sz="1100" dirty="0">
                <a:solidFill>
                  <a:schemeClr val="accent6">
                    <a:lumMod val="75000"/>
                  </a:schemeClr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1" name="直線接點 70"/>
            <p:cNvCxnSpPr>
              <a:endCxn id="72" idx="3"/>
            </p:cNvCxnSpPr>
            <p:nvPr/>
          </p:nvCxnSpPr>
          <p:spPr>
            <a:xfrm flipH="1">
              <a:off x="7801528" y="3924509"/>
              <a:ext cx="408318" cy="4584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6829788" y="3798288"/>
              <a:ext cx="971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系統設定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5" name="直線接點 74"/>
            <p:cNvCxnSpPr>
              <a:endCxn id="76" idx="3"/>
            </p:cNvCxnSpPr>
            <p:nvPr/>
          </p:nvCxnSpPr>
          <p:spPr>
            <a:xfrm flipH="1">
              <a:off x="7801528" y="4350061"/>
              <a:ext cx="408318" cy="4584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/>
            <p:cNvSpPr txBox="1"/>
            <p:nvPr/>
          </p:nvSpPr>
          <p:spPr>
            <a:xfrm>
              <a:off x="6829788" y="4223840"/>
              <a:ext cx="971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帳戶管理</a:t>
              </a:r>
              <a:r>
                <a:rPr kumimoji="1" lang="en-US" altLang="zh-TW" sz="1100" dirty="0" err="1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btn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77" name="直線接點 76"/>
            <p:cNvCxnSpPr>
              <a:endCxn id="78" idx="1"/>
            </p:cNvCxnSpPr>
            <p:nvPr/>
          </p:nvCxnSpPr>
          <p:spPr>
            <a:xfrm>
              <a:off x="8820869" y="4130695"/>
              <a:ext cx="1422289" cy="22395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/>
            <p:cNvSpPr txBox="1"/>
            <p:nvPr/>
          </p:nvSpPr>
          <p:spPr>
            <a:xfrm>
              <a:off x="10243158" y="4223840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顯示使用者</a:t>
              </a:r>
              <a:r>
                <a:rPr kumimoji="1" lang="en-US" altLang="zh-TW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Skype</a:t>
              </a:r>
              <a:r>
                <a:rPr kumimoji="1" lang="zh-TW" altLang="en-US" sz="1100" dirty="0" smtClean="0">
                  <a:solidFill>
                    <a:schemeClr val="accent3"/>
                  </a:solidFill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點數</a:t>
              </a:r>
              <a:endParaRPr kumimoji="1" lang="zh-TW" altLang="en-US" sz="1100" dirty="0">
                <a:solidFill>
                  <a:schemeClr val="accent3"/>
                </a:solidFill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0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2" name="副標題 2"/>
          <p:cNvSpPr txBox="1">
            <a:spLocks/>
          </p:cNvSpPr>
          <p:nvPr/>
        </p:nvSpPr>
        <p:spPr>
          <a:xfrm>
            <a:off x="1200499" y="949884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-1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對話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1362093" y="1287712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3-1-1</a:t>
            </a:r>
            <a:r>
              <a:rPr kumimoji="1" lang="zh-TW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新增對話</a:t>
            </a:r>
            <a:endParaRPr kumimoji="1" lang="zh-TW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94" name="群組 93"/>
          <p:cNvGrpSpPr/>
          <p:nvPr/>
        </p:nvGrpSpPr>
        <p:grpSpPr>
          <a:xfrm>
            <a:off x="438483" y="1985225"/>
            <a:ext cx="11315034" cy="2887549"/>
            <a:chOff x="468686" y="2262109"/>
            <a:chExt cx="11315034" cy="2887549"/>
          </a:xfrm>
        </p:grpSpPr>
        <p:grpSp>
          <p:nvGrpSpPr>
            <p:cNvPr id="90" name="群組 89"/>
            <p:cNvGrpSpPr/>
            <p:nvPr/>
          </p:nvGrpSpPr>
          <p:grpSpPr>
            <a:xfrm>
              <a:off x="468686" y="2262109"/>
              <a:ext cx="11195398" cy="2631510"/>
              <a:chOff x="468686" y="2262109"/>
              <a:chExt cx="11195398" cy="2631510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686" y="2262109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9" name="橢圓 8"/>
              <p:cNvSpPr/>
              <p:nvPr/>
            </p:nvSpPr>
            <p:spPr>
              <a:xfrm>
                <a:off x="1327876" y="2546449"/>
                <a:ext cx="223970" cy="223970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40" name="群組 39"/>
              <p:cNvGrpSpPr/>
              <p:nvPr/>
            </p:nvGrpSpPr>
            <p:grpSpPr>
              <a:xfrm>
                <a:off x="1604088" y="3129608"/>
                <a:ext cx="1114096" cy="261610"/>
                <a:chOff x="3938381" y="3188842"/>
                <a:chExt cx="1033299" cy="242636"/>
              </a:xfrm>
            </p:grpSpPr>
            <p:cxnSp>
              <p:nvCxnSpPr>
                <p:cNvPr id="27" name="直線箭頭接點 26"/>
                <p:cNvCxnSpPr>
                  <a:stCxn id="8" idx="3"/>
                  <a:endCxn id="22" idx="1"/>
                </p:cNvCxnSpPr>
                <p:nvPr/>
              </p:nvCxnSpPr>
              <p:spPr>
                <a:xfrm>
                  <a:off x="3938381" y="3429001"/>
                  <a:ext cx="958332" cy="1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文字方塊 29"/>
                <p:cNvSpPr txBox="1"/>
                <p:nvPr/>
              </p:nvSpPr>
              <p:spPr>
                <a:xfrm>
                  <a:off x="3941269" y="3188842"/>
                  <a:ext cx="1030411" cy="242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1100" dirty="0" smtClean="0">
                      <a:solidFill>
                        <a:schemeClr val="accent2"/>
                      </a:solidFill>
                      <a:latin typeface="Noto Sans CJK TC Thin" charset="-120"/>
                      <a:ea typeface="Noto Sans CJK TC Thin" charset="-120"/>
                      <a:cs typeface="Noto Sans CJK TC Thin" charset="-120"/>
                    </a:rPr>
                    <a:t>點擊新增交談</a:t>
                  </a:r>
                  <a:endParaRPr kumimoji="1" lang="zh-TW" altLang="en-US" sz="1100" dirty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endParaRPr>
                </a:p>
              </p:txBody>
            </p:sp>
          </p:grp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7355" y="2262109"/>
                <a:ext cx="1135402" cy="2252878"/>
              </a:xfrm>
              <a:prstGeom prst="rect">
                <a:avLst/>
              </a:prstGeom>
            </p:spPr>
          </p:pic>
          <p:sp>
            <p:nvSpPr>
              <p:cNvPr id="31" name="橢圓 30"/>
              <p:cNvSpPr/>
              <p:nvPr/>
            </p:nvSpPr>
            <p:spPr>
              <a:xfrm>
                <a:off x="2655808" y="2863345"/>
                <a:ext cx="223970" cy="666045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32" name="直線箭頭接點 31"/>
              <p:cNvCxnSpPr>
                <a:stCxn id="22" idx="3"/>
                <a:endCxn id="34" idx="1"/>
              </p:cNvCxnSpPr>
              <p:nvPr/>
            </p:nvCxnSpPr>
            <p:spPr>
              <a:xfrm>
                <a:off x="3772757" y="3388548"/>
                <a:ext cx="1025263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字方塊 35"/>
              <p:cNvSpPr txBox="1"/>
              <p:nvPr/>
            </p:nvSpPr>
            <p:spPr>
              <a:xfrm>
                <a:off x="3678625" y="3125005"/>
                <a:ext cx="1127399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選取交談對象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8020" y="2262109"/>
                <a:ext cx="1135402" cy="2252878"/>
              </a:xfrm>
              <a:prstGeom prst="rect">
                <a:avLst/>
              </a:prstGeom>
            </p:spPr>
          </p:pic>
          <p:sp>
            <p:nvSpPr>
              <p:cNvPr id="37" name="橢圓 36"/>
              <p:cNvSpPr/>
              <p:nvPr/>
            </p:nvSpPr>
            <p:spPr>
              <a:xfrm>
                <a:off x="5029766" y="3389499"/>
                <a:ext cx="223970" cy="223970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菱形 40"/>
              <p:cNvSpPr/>
              <p:nvPr/>
            </p:nvSpPr>
            <p:spPr>
              <a:xfrm>
                <a:off x="6683819" y="2888975"/>
                <a:ext cx="1525831" cy="1016952"/>
              </a:xfrm>
              <a:prstGeom prst="diamon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1050" dirty="0" smtClean="0">
                    <a:solidFill>
                      <a:schemeClr val="accent2">
                        <a:lumMod val="75000"/>
                      </a:schemeClr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是否加入</a:t>
                </a:r>
                <a:endParaRPr kumimoji="1" lang="en-US" altLang="zh-TW" sz="1050" dirty="0" smtClean="0">
                  <a:solidFill>
                    <a:schemeClr val="accent2">
                      <a:lumMod val="75000"/>
                    </a:schemeClr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  <a:p>
                <a:pPr algn="ctr"/>
                <a:r>
                  <a:rPr kumimoji="1" lang="zh-TW" altLang="en-US" sz="1050" dirty="0" smtClean="0">
                    <a:solidFill>
                      <a:schemeClr val="accent2">
                        <a:lumMod val="75000"/>
                      </a:schemeClr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表情符號</a:t>
                </a:r>
                <a:endParaRPr kumimoji="1" lang="en-US" altLang="zh-TW" sz="1050" dirty="0" smtClean="0">
                  <a:solidFill>
                    <a:schemeClr val="accent2">
                      <a:lumMod val="75000"/>
                    </a:schemeClr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cxnSp>
            <p:nvCxnSpPr>
              <p:cNvPr id="45" name="肘形接點 44"/>
              <p:cNvCxnSpPr>
                <a:stCxn id="41" idx="2"/>
                <a:endCxn id="57" idx="2"/>
              </p:cNvCxnSpPr>
              <p:nvPr/>
            </p:nvCxnSpPr>
            <p:spPr>
              <a:xfrm rot="16200000" flipH="1">
                <a:off x="7995546" y="3357116"/>
                <a:ext cx="609058" cy="1706680"/>
              </a:xfrm>
              <a:prstGeom prst="bentConnector3">
                <a:avLst>
                  <a:gd name="adj1" fmla="val 137533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>
                <a:off x="8078708" y="4433943"/>
                <a:ext cx="39956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否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cxnSp>
            <p:nvCxnSpPr>
              <p:cNvPr id="49" name="直線箭頭接點 48"/>
              <p:cNvCxnSpPr>
                <a:stCxn id="34" idx="3"/>
                <a:endCxn id="41" idx="1"/>
              </p:cNvCxnSpPr>
              <p:nvPr/>
            </p:nvCxnSpPr>
            <p:spPr>
              <a:xfrm>
                <a:off x="5933422" y="3388548"/>
                <a:ext cx="750397" cy="8903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字方塊 55"/>
              <p:cNvSpPr txBox="1"/>
              <p:nvPr/>
            </p:nvSpPr>
            <p:spPr>
              <a:xfrm>
                <a:off x="5903869" y="3133909"/>
                <a:ext cx="77193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zh-TW" altLang="en-US" sz="110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輸入訊息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cxnSp>
            <p:nvCxnSpPr>
              <p:cNvPr id="60" name="直線箭頭接點 59"/>
              <p:cNvCxnSpPr>
                <a:stCxn id="41" idx="3"/>
                <a:endCxn id="57" idx="1"/>
              </p:cNvCxnSpPr>
              <p:nvPr/>
            </p:nvCxnSpPr>
            <p:spPr>
              <a:xfrm flipV="1">
                <a:off x="8209650" y="3388547"/>
                <a:ext cx="373418" cy="890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文字方塊 60"/>
              <p:cNvSpPr txBox="1"/>
              <p:nvPr/>
            </p:nvSpPr>
            <p:spPr>
              <a:xfrm>
                <a:off x="8201631" y="3133909"/>
                <a:ext cx="39956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是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15180" y="4585842"/>
                <a:ext cx="8424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 smtClean="0">
                    <a:solidFill>
                      <a:schemeClr val="tx2"/>
                    </a:solidFill>
                  </a:rPr>
                  <a:t>Recent</a:t>
                </a:r>
                <a:endParaRPr kumimoji="1" lang="zh-TW" altLang="en-US" sz="14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6" name="直線箭頭接點 65"/>
              <p:cNvCxnSpPr>
                <a:stCxn id="57" idx="3"/>
                <a:endCxn id="63" idx="1"/>
              </p:cNvCxnSpPr>
              <p:nvPr/>
            </p:nvCxnSpPr>
            <p:spPr>
              <a:xfrm>
                <a:off x="9723761" y="3388547"/>
                <a:ext cx="804921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9732744" y="3133909"/>
                <a:ext cx="752310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zh-TW" altLang="en-US" sz="110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點擊傳送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pic>
            <p:nvPicPr>
              <p:cNvPr id="57" name="圖片 5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3068" y="2262109"/>
                <a:ext cx="1140693" cy="2252876"/>
              </a:xfrm>
              <a:prstGeom prst="rect">
                <a:avLst/>
              </a:prstGeom>
            </p:spPr>
          </p:pic>
          <p:sp>
            <p:nvSpPr>
              <p:cNvPr id="72" name="橢圓 71"/>
              <p:cNvSpPr/>
              <p:nvPr/>
            </p:nvSpPr>
            <p:spPr>
              <a:xfrm>
                <a:off x="9508729" y="3456541"/>
                <a:ext cx="145698" cy="145698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3" name="圖片 6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8682" y="2262109"/>
                <a:ext cx="1135402" cy="2252875"/>
              </a:xfrm>
              <a:prstGeom prst="rect">
                <a:avLst/>
              </a:prstGeom>
            </p:spPr>
          </p:pic>
        </p:grpSp>
        <p:sp>
          <p:nvSpPr>
            <p:cNvPr id="93" name="矩形 92"/>
            <p:cNvSpPr/>
            <p:nvPr/>
          </p:nvSpPr>
          <p:spPr>
            <a:xfrm>
              <a:off x="10409045" y="4645569"/>
              <a:ext cx="1374675" cy="504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zh-TW" altLang="en-US" sz="1200" b="1" dirty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對話刪除</a:t>
              </a:r>
              <a:r>
                <a:rPr kumimoji="1" lang="zh-TW" altLang="en-US" sz="1200" b="1" dirty="0" smtClean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成功</a:t>
              </a:r>
              <a:endParaRPr kumimoji="1" lang="zh-TW" altLang="en-US" sz="1200" b="1" dirty="0">
                <a:solidFill>
                  <a:srgbClr val="BC410A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9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1582772" y="1955706"/>
            <a:ext cx="9492930" cy="3380524"/>
            <a:chOff x="1635781" y="1873289"/>
            <a:chExt cx="9492930" cy="3380524"/>
          </a:xfrm>
        </p:grpSpPr>
        <p:grpSp>
          <p:nvGrpSpPr>
            <p:cNvPr id="23" name="群組 22"/>
            <p:cNvGrpSpPr/>
            <p:nvPr/>
          </p:nvGrpSpPr>
          <p:grpSpPr>
            <a:xfrm>
              <a:off x="1635781" y="2367935"/>
              <a:ext cx="1135402" cy="2252876"/>
              <a:chOff x="840581" y="2310235"/>
              <a:chExt cx="1135402" cy="2252876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581" y="2310235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9" name="橢圓 8"/>
              <p:cNvSpPr/>
              <p:nvPr/>
            </p:nvSpPr>
            <p:spPr>
              <a:xfrm>
                <a:off x="863965" y="2530002"/>
                <a:ext cx="381470" cy="381470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2771183" y="3239736"/>
              <a:ext cx="845746" cy="261610"/>
              <a:chOff x="3938383" y="3192831"/>
              <a:chExt cx="784411" cy="242636"/>
            </a:xfrm>
          </p:grpSpPr>
          <p:cxnSp>
            <p:nvCxnSpPr>
              <p:cNvPr id="27" name="直線箭頭接點 26"/>
              <p:cNvCxnSpPr>
                <a:stCxn id="8" idx="3"/>
                <a:endCxn id="22" idx="1"/>
              </p:cNvCxnSpPr>
              <p:nvPr/>
            </p:nvCxnSpPr>
            <p:spPr>
              <a:xfrm>
                <a:off x="3938383" y="3429000"/>
                <a:ext cx="784411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字方塊 29"/>
              <p:cNvSpPr txBox="1"/>
              <p:nvPr/>
            </p:nvSpPr>
            <p:spPr>
              <a:xfrm>
                <a:off x="3976247" y="3192831"/>
                <a:ext cx="693088" cy="242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點擊編輯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</p:grpSp>
        <p:cxnSp>
          <p:nvCxnSpPr>
            <p:cNvPr id="32" name="直線箭頭接點 31"/>
            <p:cNvCxnSpPr>
              <a:stCxn id="22" idx="3"/>
              <a:endCxn id="34" idx="1"/>
            </p:cNvCxnSpPr>
            <p:nvPr/>
          </p:nvCxnSpPr>
          <p:spPr>
            <a:xfrm>
              <a:off x="4752331" y="3494373"/>
              <a:ext cx="90341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769950" y="3239736"/>
              <a:ext cx="8033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選取對話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5655745" y="2367935"/>
              <a:ext cx="1135402" cy="2252876"/>
              <a:chOff x="4860545" y="2317207"/>
              <a:chExt cx="1135402" cy="2252876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545" y="2317207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37" name="橢圓 36"/>
              <p:cNvSpPr/>
              <p:nvPr/>
            </p:nvSpPr>
            <p:spPr>
              <a:xfrm>
                <a:off x="5641183" y="4059122"/>
                <a:ext cx="302417" cy="284277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49" name="直線箭頭接點 48"/>
            <p:cNvCxnSpPr>
              <a:stCxn id="34" idx="3"/>
            </p:cNvCxnSpPr>
            <p:nvPr/>
          </p:nvCxnSpPr>
          <p:spPr>
            <a:xfrm>
              <a:off x="6791147" y="3494373"/>
              <a:ext cx="755000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6799166" y="3239736"/>
              <a:ext cx="77193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點擊刪除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782275" y="4691669"/>
              <a:ext cx="8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2"/>
                  </a:solidFill>
                </a:rPr>
                <a:t>Recent</a:t>
              </a:r>
              <a:endParaRPr kumimoji="1" lang="zh-TW" alt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66" name="直線箭頭接點 65"/>
            <p:cNvCxnSpPr>
              <a:stCxn id="57" idx="3"/>
              <a:endCxn id="63" idx="1"/>
            </p:cNvCxnSpPr>
            <p:nvPr/>
          </p:nvCxnSpPr>
          <p:spPr>
            <a:xfrm>
              <a:off x="8692213" y="3494373"/>
              <a:ext cx="118146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20"/>
            <p:cNvGrpSpPr/>
            <p:nvPr/>
          </p:nvGrpSpPr>
          <p:grpSpPr>
            <a:xfrm>
              <a:off x="3616929" y="2367935"/>
              <a:ext cx="1135402" cy="2252876"/>
              <a:chOff x="2821729" y="2310236"/>
              <a:chExt cx="1135402" cy="225287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1729" y="2310236"/>
                <a:ext cx="1135402" cy="2252876"/>
              </a:xfrm>
              <a:prstGeom prst="rect">
                <a:avLst/>
              </a:prstGeom>
            </p:spPr>
          </p:pic>
          <p:sp>
            <p:nvSpPr>
              <p:cNvPr id="31" name="橢圓 30"/>
              <p:cNvSpPr/>
              <p:nvPr/>
            </p:nvSpPr>
            <p:spPr>
              <a:xfrm>
                <a:off x="2915277" y="2978928"/>
                <a:ext cx="161064" cy="154018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2941119" y="2643728"/>
                <a:ext cx="161064" cy="154018"/>
              </a:xfrm>
              <a:prstGeom prst="ellipse">
                <a:avLst/>
              </a:prstGeom>
              <a:solidFill>
                <a:srgbClr val="FF0000">
                  <a:alpha val="34118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2" name="肘形接點 11"/>
            <p:cNvCxnSpPr>
              <a:stCxn id="22" idx="0"/>
              <a:endCxn id="8" idx="0"/>
            </p:cNvCxnSpPr>
            <p:nvPr/>
          </p:nvCxnSpPr>
          <p:spPr>
            <a:xfrm rot="16200000" flipV="1">
              <a:off x="3103482" y="1467935"/>
              <a:ext cx="12700" cy="1800000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2708150" y="1873289"/>
              <a:ext cx="8033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58" name="群組 57"/>
            <p:cNvGrpSpPr/>
            <p:nvPr/>
          </p:nvGrpSpPr>
          <p:grpSpPr>
            <a:xfrm>
              <a:off x="7556812" y="2367935"/>
              <a:ext cx="1135401" cy="2658789"/>
              <a:chOff x="6761612" y="2310234"/>
              <a:chExt cx="1135401" cy="2658789"/>
            </a:xfrm>
          </p:grpSpPr>
          <p:sp>
            <p:nvSpPr>
              <p:cNvPr id="42" name="文字方塊 41"/>
              <p:cNvSpPr txBox="1"/>
              <p:nvPr/>
            </p:nvSpPr>
            <p:spPr>
              <a:xfrm>
                <a:off x="7011437" y="4692024"/>
                <a:ext cx="635749" cy="2769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TW" sz="1200" b="1" dirty="0" smtClean="0">
                    <a:solidFill>
                      <a:schemeClr val="accent3">
                        <a:lumMod val="50000"/>
                      </a:schemeClr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alert</a:t>
                </a:r>
                <a:endParaRPr kumimoji="1" lang="zh-TW" altLang="en-US" sz="1200" b="1" dirty="0">
                  <a:solidFill>
                    <a:schemeClr val="accent3">
                      <a:lumMod val="50000"/>
                    </a:schemeClr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6761612" y="2310234"/>
                <a:ext cx="1135401" cy="2252876"/>
                <a:chOff x="6761612" y="2310234"/>
                <a:chExt cx="1135401" cy="2252876"/>
              </a:xfrm>
            </p:grpSpPr>
            <p:pic>
              <p:nvPicPr>
                <p:cNvPr id="57" name="圖片 5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1612" y="2310234"/>
                  <a:ext cx="1135401" cy="2252876"/>
                </a:xfrm>
                <a:prstGeom prst="rect">
                  <a:avLst/>
                </a:prstGeom>
              </p:spPr>
            </p:pic>
            <p:sp>
              <p:nvSpPr>
                <p:cNvPr id="72" name="橢圓 71"/>
                <p:cNvSpPr/>
                <p:nvPr/>
              </p:nvSpPr>
              <p:spPr>
                <a:xfrm>
                  <a:off x="7187233" y="3490021"/>
                  <a:ext cx="284156" cy="142078"/>
                </a:xfrm>
                <a:prstGeom prst="ellipse">
                  <a:avLst/>
                </a:prstGeom>
                <a:solidFill>
                  <a:srgbClr val="FF0000">
                    <a:alpha val="34118"/>
                  </a:srgbClr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3" name="橢圓 42"/>
                <p:cNvSpPr/>
                <p:nvPr/>
              </p:nvSpPr>
              <p:spPr>
                <a:xfrm>
                  <a:off x="7241878" y="3708603"/>
                  <a:ext cx="171683" cy="142078"/>
                </a:xfrm>
                <a:prstGeom prst="ellipse">
                  <a:avLst/>
                </a:prstGeom>
                <a:solidFill>
                  <a:srgbClr val="FF0000">
                    <a:alpha val="34118"/>
                  </a:srgbClr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sp>
          <p:nvSpPr>
            <p:cNvPr id="65" name="文字方塊 64"/>
            <p:cNvSpPr txBox="1"/>
            <p:nvPr/>
          </p:nvSpPr>
          <p:spPr>
            <a:xfrm>
              <a:off x="8766029" y="3239736"/>
              <a:ext cx="102868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點擊刪除聊天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55" name="群組 54"/>
            <p:cNvGrpSpPr/>
            <p:nvPr/>
          </p:nvGrpSpPr>
          <p:grpSpPr>
            <a:xfrm>
              <a:off x="9754036" y="2367935"/>
              <a:ext cx="1374675" cy="2885878"/>
              <a:chOff x="8958836" y="2310235"/>
              <a:chExt cx="1374675" cy="2885878"/>
            </a:xfrm>
          </p:grpSpPr>
          <p:pic>
            <p:nvPicPr>
              <p:cNvPr id="63" name="圖片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8473" y="2310235"/>
                <a:ext cx="1135402" cy="2252875"/>
              </a:xfrm>
              <a:prstGeom prst="rect">
                <a:avLst/>
              </a:prstGeom>
            </p:spPr>
          </p:pic>
          <p:sp>
            <p:nvSpPr>
              <p:cNvPr id="54" name="矩形 53"/>
              <p:cNvSpPr/>
              <p:nvPr/>
            </p:nvSpPr>
            <p:spPr>
              <a:xfrm>
                <a:off x="8958836" y="4692024"/>
                <a:ext cx="1374675" cy="5040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TW" altLang="en-US" sz="1200" b="1" dirty="0">
                    <a:solidFill>
                      <a:srgbClr val="BC410A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對話刪除</a:t>
                </a:r>
                <a:r>
                  <a:rPr kumimoji="1" lang="zh-TW" altLang="en-US" sz="1200" b="1" dirty="0" smtClean="0">
                    <a:solidFill>
                      <a:srgbClr val="BC410A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成功</a:t>
                </a:r>
                <a:endParaRPr kumimoji="1" lang="zh-TW" altLang="en-US" sz="1200" b="1" dirty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</p:grpSp>
        <p:cxnSp>
          <p:nvCxnSpPr>
            <p:cNvPr id="71" name="肘形接點 70"/>
            <p:cNvCxnSpPr/>
            <p:nvPr/>
          </p:nvCxnSpPr>
          <p:spPr>
            <a:xfrm rot="16200000" flipV="1">
              <a:off x="6217096" y="477934"/>
              <a:ext cx="12700" cy="3780000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784228" y="1873289"/>
              <a:ext cx="80336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</p:grpSp>
      <p:sp>
        <p:nvSpPr>
          <p:cNvPr id="79" name="副標題 2"/>
          <p:cNvSpPr txBox="1">
            <a:spLocks/>
          </p:cNvSpPr>
          <p:nvPr/>
        </p:nvSpPr>
        <p:spPr>
          <a:xfrm>
            <a:off x="1200499" y="949884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</a:t>
            </a:r>
            <a:r>
              <a:rPr kumimoji="1" lang="en-US" altLang="zh-TW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-1</a:t>
            </a:r>
            <a:r>
              <a:rPr kumimoji="1" lang="zh-TW" altLang="en-US" sz="1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對話</a:t>
            </a:r>
            <a:endParaRPr kumimoji="1" lang="zh-TW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sp>
        <p:nvSpPr>
          <p:cNvPr id="80" name="副標題 2"/>
          <p:cNvSpPr txBox="1">
            <a:spLocks/>
          </p:cNvSpPr>
          <p:nvPr/>
        </p:nvSpPr>
        <p:spPr>
          <a:xfrm>
            <a:off x="1362093" y="1287712"/>
            <a:ext cx="1649076" cy="38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3-1-2</a:t>
            </a:r>
            <a:r>
              <a:rPr kumimoji="1" lang="zh-TW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移除對話</a:t>
            </a:r>
            <a:endParaRPr kumimoji="1" lang="zh-TW" alt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96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1292254" y="873346"/>
            <a:ext cx="1873361" cy="756247"/>
            <a:chOff x="2364963" y="362587"/>
            <a:chExt cx="1873361" cy="756247"/>
          </a:xfrm>
        </p:grpSpPr>
        <p:sp>
          <p:nvSpPr>
            <p:cNvPr id="52" name="副標題 2"/>
            <p:cNvSpPr txBox="1">
              <a:spLocks/>
            </p:cNvSpPr>
            <p:nvPr/>
          </p:nvSpPr>
          <p:spPr>
            <a:xfrm>
              <a:off x="2364963" y="362587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</a:t>
              </a:r>
              <a:r>
                <a:rPr kumimoji="1" lang="en-US" altLang="zh-TW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-2</a:t>
              </a:r>
              <a:r>
                <a:rPr kumimoji="1" lang="zh-TW" altLang="en-US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個人相片</a:t>
              </a:r>
              <a:endParaRPr kumimoji="1" lang="zh-TW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  <p:sp>
          <p:nvSpPr>
            <p:cNvPr id="53" name="副標題 2"/>
            <p:cNvSpPr txBox="1">
              <a:spLocks/>
            </p:cNvSpPr>
            <p:nvPr/>
          </p:nvSpPr>
          <p:spPr>
            <a:xfrm>
              <a:off x="2589248" y="732346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3-2-1</a:t>
              </a:r>
              <a:r>
                <a:rPr kumimoji="1" lang="zh-TW" altLang="en-US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新增 </a:t>
              </a:r>
              <a:r>
                <a:rPr kumimoji="1" lang="en-US" altLang="zh-TW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/</a:t>
              </a:r>
              <a:r>
                <a:rPr kumimoji="1" lang="zh-TW" altLang="en-US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變更相片</a:t>
              </a:r>
              <a:endParaRPr kumimoji="1" lang="zh-TW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2105598" y="1506462"/>
            <a:ext cx="8727538" cy="4044277"/>
            <a:chOff x="468686" y="1314505"/>
            <a:chExt cx="8727538" cy="404427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86" y="2262109"/>
              <a:ext cx="1135401" cy="2252876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689417" y="2701247"/>
              <a:ext cx="640415" cy="640415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1550563" y="2955728"/>
              <a:ext cx="1110982" cy="432818"/>
              <a:chOff x="3888738" y="3027575"/>
              <a:chExt cx="1030411" cy="401427"/>
            </a:xfrm>
          </p:grpSpPr>
          <p:cxnSp>
            <p:nvCxnSpPr>
              <p:cNvPr id="27" name="直線箭頭接點 26"/>
              <p:cNvCxnSpPr>
                <a:stCxn id="8" idx="3"/>
                <a:endCxn id="22" idx="1"/>
              </p:cNvCxnSpPr>
              <p:nvPr/>
            </p:nvCxnSpPr>
            <p:spPr>
              <a:xfrm>
                <a:off x="3938381" y="3429001"/>
                <a:ext cx="958332" cy="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字方塊 29"/>
              <p:cNvSpPr txBox="1"/>
              <p:nvPr/>
            </p:nvSpPr>
            <p:spPr>
              <a:xfrm>
                <a:off x="3888738" y="3027575"/>
                <a:ext cx="1030411" cy="399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點擊</a:t>
                </a:r>
                <a:endParaRPr kumimoji="1" lang="en-US" altLang="zh-TW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  <a:p>
                <a:pPr algn="ctr"/>
                <a:r>
                  <a:rPr kumimoji="1" lang="zh-TW" altLang="en-US" sz="1100" dirty="0" smtClean="0">
                    <a:solidFill>
                      <a:schemeClr val="accent2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使用者頭像</a:t>
                </a:r>
                <a:endParaRPr kumimoji="1" lang="zh-TW" altLang="en-US" sz="1100" dirty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</p:grp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355" y="2262110"/>
              <a:ext cx="1135402" cy="2252876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4311585" y="4383644"/>
              <a:ext cx="1030258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拍攝照片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15179" y="4506753"/>
              <a:ext cx="8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2"/>
                  </a:solidFill>
                </a:rPr>
                <a:t>My</a:t>
              </a:r>
              <a:r>
                <a:rPr kumimoji="1" lang="zh-TW" altLang="en-US" sz="1400" dirty="0" smtClean="0">
                  <a:solidFill>
                    <a:schemeClr val="tx2"/>
                  </a:solidFill>
                </a:rPr>
                <a:t> </a:t>
              </a:r>
              <a:r>
                <a:rPr kumimoji="1" lang="en-US" altLang="zh-TW" sz="1400" dirty="0" smtClean="0">
                  <a:solidFill>
                    <a:schemeClr val="tx2"/>
                  </a:solidFill>
                </a:rPr>
                <a:t>Info</a:t>
              </a:r>
              <a:endParaRPr kumimoji="1" lang="zh-TW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821549" y="4618805"/>
              <a:ext cx="1374675" cy="504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zh-TW" altLang="en-US" sz="1200" b="1" dirty="0" smtClean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照片新增成功</a:t>
              </a:r>
              <a:endParaRPr kumimoji="1" lang="zh-TW" altLang="en-US" sz="1200" b="1" dirty="0">
                <a:solidFill>
                  <a:srgbClr val="BC410A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cxnSp>
          <p:nvCxnSpPr>
            <p:cNvPr id="6" name="肘形接點 5"/>
            <p:cNvCxnSpPr>
              <a:stCxn id="22" idx="3"/>
            </p:cNvCxnSpPr>
            <p:nvPr/>
          </p:nvCxnSpPr>
          <p:spPr>
            <a:xfrm flipV="1">
              <a:off x="3772757" y="2504987"/>
              <a:ext cx="1638529" cy="883561"/>
            </a:xfrm>
            <a:prstGeom prst="bentConnector3">
              <a:avLst>
                <a:gd name="adj1" fmla="val 2811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圓角矩形 12"/>
            <p:cNvSpPr/>
            <p:nvPr/>
          </p:nvSpPr>
          <p:spPr>
            <a:xfrm>
              <a:off x="5405134" y="4479403"/>
              <a:ext cx="903675" cy="670255"/>
            </a:xfrm>
            <a:prstGeom prst="roundRect">
              <a:avLst>
                <a:gd name="adj" fmla="val 2655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相機</a:t>
              </a:r>
              <a:endParaRPr kumimoji="1" lang="zh-TW" altLang="en-US" sz="1600" dirty="0"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19" name="肘形接點 18"/>
            <p:cNvCxnSpPr>
              <a:stCxn id="22" idx="3"/>
              <a:endCxn id="13" idx="1"/>
            </p:cNvCxnSpPr>
            <p:nvPr/>
          </p:nvCxnSpPr>
          <p:spPr>
            <a:xfrm>
              <a:off x="3772757" y="3388548"/>
              <a:ext cx="1632377" cy="1425983"/>
            </a:xfrm>
            <a:prstGeom prst="bentConnector3">
              <a:avLst>
                <a:gd name="adj1" fmla="val 28216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接點 27"/>
            <p:cNvCxnSpPr>
              <a:stCxn id="22" idx="0"/>
              <a:endCxn id="8" idx="0"/>
            </p:cNvCxnSpPr>
            <p:nvPr/>
          </p:nvCxnSpPr>
          <p:spPr>
            <a:xfrm rot="16200000" flipV="1">
              <a:off x="2120722" y="1177775"/>
              <a:ext cx="1" cy="2168669"/>
            </a:xfrm>
            <a:prstGeom prst="bentConnector3">
              <a:avLst>
                <a:gd name="adj1" fmla="val 228601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/>
            <p:cNvSpPr txBox="1"/>
            <p:nvPr/>
          </p:nvSpPr>
          <p:spPr>
            <a:xfrm>
              <a:off x="1504372" y="1774874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4238324" y="2036484"/>
              <a:ext cx="1166810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1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1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選擇現有的照片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7941186" y="2262110"/>
              <a:ext cx="1135401" cy="2252875"/>
              <a:chOff x="8379104" y="2130768"/>
              <a:chExt cx="1135401" cy="2252875"/>
            </a:xfrm>
          </p:grpSpPr>
          <p:pic>
            <p:nvPicPr>
              <p:cNvPr id="63" name="圖片 6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9104" y="2130768"/>
                <a:ext cx="1135401" cy="2252875"/>
              </a:xfrm>
              <a:prstGeom prst="rect">
                <a:avLst/>
              </a:prstGeom>
            </p:spPr>
          </p:pic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99" t="3761" r="16969" b="49365"/>
              <a:stretch/>
            </p:blipFill>
            <p:spPr>
              <a:xfrm>
                <a:off x="8746330" y="2675234"/>
                <a:ext cx="400948" cy="417237"/>
              </a:xfrm>
              <a:prstGeom prst="rect">
                <a:avLst/>
              </a:prstGeom>
            </p:spPr>
          </p:pic>
        </p:grpSp>
        <p:cxnSp>
          <p:nvCxnSpPr>
            <p:cNvPr id="65" name="肘形接點 64"/>
            <p:cNvCxnSpPr>
              <a:stCxn id="13" idx="2"/>
              <a:endCxn id="62" idx="2"/>
            </p:cNvCxnSpPr>
            <p:nvPr/>
          </p:nvCxnSpPr>
          <p:spPr>
            <a:xfrm rot="5400000" flipH="1">
              <a:off x="3279115" y="2571801"/>
              <a:ext cx="335128" cy="4820586"/>
            </a:xfrm>
            <a:prstGeom prst="bentConnector3">
              <a:avLst>
                <a:gd name="adj1" fmla="val -68213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672989" y="5097172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78" name="圓角矩形 77"/>
            <p:cNvSpPr/>
            <p:nvPr/>
          </p:nvSpPr>
          <p:spPr>
            <a:xfrm>
              <a:off x="5405134" y="2132243"/>
              <a:ext cx="903675" cy="670255"/>
            </a:xfrm>
            <a:prstGeom prst="roundRect">
              <a:avLst>
                <a:gd name="adj" fmla="val 2655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latin typeface="Noto Sans CJK TC DemiLight" charset="-120"/>
                  <a:ea typeface="Noto Sans CJK TC DemiLight" charset="-120"/>
                  <a:cs typeface="Noto Sans CJK TC DemiLight" charset="-120"/>
                </a:rPr>
                <a:t>相簿</a:t>
              </a:r>
              <a:endParaRPr kumimoji="1" lang="zh-TW" altLang="en-US" sz="1600" dirty="0">
                <a:latin typeface="Noto Sans CJK TC DemiLight" charset="-120"/>
                <a:ea typeface="Noto Sans CJK TC DemiLight" charset="-120"/>
                <a:cs typeface="Noto Sans CJK TC DemiLight" charset="-120"/>
              </a:endParaRPr>
            </a:p>
          </p:txBody>
        </p:sp>
        <p:cxnSp>
          <p:nvCxnSpPr>
            <p:cNvPr id="84" name="肘形接點 83"/>
            <p:cNvCxnSpPr>
              <a:stCxn id="78" idx="0"/>
            </p:cNvCxnSpPr>
            <p:nvPr/>
          </p:nvCxnSpPr>
          <p:spPr>
            <a:xfrm rot="16200000" flipH="1" flipV="1">
              <a:off x="3215810" y="-394151"/>
              <a:ext cx="114769" cy="5167555"/>
            </a:xfrm>
            <a:prstGeom prst="bentConnector4">
              <a:avLst>
                <a:gd name="adj1" fmla="val -488903"/>
                <a:gd name="adj2" fmla="val 99973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字方塊 91"/>
            <p:cNvSpPr txBox="1"/>
            <p:nvPr/>
          </p:nvSpPr>
          <p:spPr>
            <a:xfrm>
              <a:off x="2709494" y="1314505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cxnSp>
          <p:nvCxnSpPr>
            <p:cNvPr id="105" name="肘形接點 104"/>
            <p:cNvCxnSpPr>
              <a:stCxn id="13" idx="3"/>
              <a:endCxn id="63" idx="1"/>
            </p:cNvCxnSpPr>
            <p:nvPr/>
          </p:nvCxnSpPr>
          <p:spPr>
            <a:xfrm flipV="1">
              <a:off x="6308809" y="3388548"/>
              <a:ext cx="1632377" cy="1425983"/>
            </a:xfrm>
            <a:prstGeom prst="bentConnector3">
              <a:avLst>
                <a:gd name="adj1" fmla="val 6400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肘形接點 106"/>
            <p:cNvCxnSpPr>
              <a:stCxn id="78" idx="3"/>
              <a:endCxn id="63" idx="1"/>
            </p:cNvCxnSpPr>
            <p:nvPr/>
          </p:nvCxnSpPr>
          <p:spPr>
            <a:xfrm>
              <a:off x="6308809" y="2467371"/>
              <a:ext cx="1632377" cy="921177"/>
            </a:xfrm>
            <a:prstGeom prst="bentConnector3">
              <a:avLst>
                <a:gd name="adj1" fmla="val 6400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字方塊 110"/>
            <p:cNvSpPr txBox="1"/>
            <p:nvPr/>
          </p:nvSpPr>
          <p:spPr>
            <a:xfrm>
              <a:off x="6247078" y="2169976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6278703" y="4552920"/>
              <a:ext cx="1127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1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選擇</a:t>
              </a:r>
              <a:endParaRPr kumimoji="1" lang="zh-TW" altLang="en-US" sz="11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4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869022" y="426302"/>
            <a:ext cx="1533519" cy="45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3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. Use</a:t>
            </a:r>
            <a:r>
              <a:rPr kumimoji="1" lang="zh-TW" altLang="en-US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 </a:t>
            </a:r>
            <a:r>
              <a:rPr kumimoji="1" lang="en-US" altLang="zh-TW" dirty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C</a:t>
            </a:r>
            <a:r>
              <a:rPr kumimoji="1" lang="en-US" altLang="zh-TW" dirty="0" smtClean="0">
                <a:solidFill>
                  <a:schemeClr val="accent5"/>
                </a:solidFill>
                <a:latin typeface="Noto Sans CJK TC Light" charset="-120"/>
                <a:ea typeface="Noto Sans CJK TC Light" charset="-120"/>
                <a:cs typeface="Noto Sans CJK TC Light" charset="-120"/>
              </a:rPr>
              <a:t>ase</a:t>
            </a:r>
            <a:endParaRPr kumimoji="1" lang="zh-TW" altLang="en-US" dirty="0">
              <a:solidFill>
                <a:schemeClr val="accent5"/>
              </a:solidFill>
              <a:latin typeface="Noto Sans CJK TC Light" charset="-120"/>
              <a:ea typeface="Noto Sans CJK TC Light" charset="-120"/>
              <a:cs typeface="Noto Sans CJK TC Light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1292254" y="873346"/>
            <a:ext cx="1873361" cy="756247"/>
            <a:chOff x="2364963" y="362587"/>
            <a:chExt cx="1873361" cy="756247"/>
          </a:xfrm>
        </p:grpSpPr>
        <p:sp>
          <p:nvSpPr>
            <p:cNvPr id="52" name="副標題 2"/>
            <p:cNvSpPr txBox="1">
              <a:spLocks/>
            </p:cNvSpPr>
            <p:nvPr/>
          </p:nvSpPr>
          <p:spPr>
            <a:xfrm>
              <a:off x="2364963" y="362587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</a:t>
              </a:r>
              <a:r>
                <a:rPr kumimoji="1" lang="en-US" altLang="zh-TW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-2</a:t>
              </a:r>
              <a:r>
                <a:rPr kumimoji="1" lang="zh-TW" altLang="en-US" sz="16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個人相片</a:t>
              </a:r>
              <a:endParaRPr kumimoji="1" lang="zh-TW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  <p:sp>
          <p:nvSpPr>
            <p:cNvPr id="53" name="副標題 2"/>
            <p:cNvSpPr txBox="1">
              <a:spLocks/>
            </p:cNvSpPr>
            <p:nvPr/>
          </p:nvSpPr>
          <p:spPr>
            <a:xfrm>
              <a:off x="2589248" y="732346"/>
              <a:ext cx="1649076" cy="3864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8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kern="1200" cap="none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TW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3-2-2</a:t>
              </a:r>
              <a:r>
                <a:rPr kumimoji="1" lang="zh-TW" altLang="en-US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TC Light" charset="-120"/>
                  <a:ea typeface="Noto Sans CJK TC Light" charset="-120"/>
                  <a:cs typeface="Noto Sans CJK TC Light" charset="-120"/>
                </a:rPr>
                <a:t> 移除相片</a:t>
              </a:r>
              <a:endParaRPr kumimoji="1" lang="zh-TW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TC Light" charset="-120"/>
                <a:ea typeface="Noto Sans CJK TC Light" charset="-120"/>
                <a:cs typeface="Noto Sans CJK TC Light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116792" y="1639041"/>
            <a:ext cx="8510688" cy="4145398"/>
            <a:chOff x="1891285" y="2011222"/>
            <a:chExt cx="6941353" cy="338100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285" y="2486587"/>
              <a:ext cx="1135401" cy="2252876"/>
            </a:xfrm>
            <a:prstGeom prst="rect">
              <a:avLst/>
            </a:prstGeom>
          </p:spPr>
        </p:pic>
        <p:cxnSp>
          <p:nvCxnSpPr>
            <p:cNvPr id="27" name="直線箭頭接點 26"/>
            <p:cNvCxnSpPr>
              <a:stCxn id="8" idx="3"/>
              <a:endCxn id="22" idx="1"/>
            </p:cNvCxnSpPr>
            <p:nvPr/>
          </p:nvCxnSpPr>
          <p:spPr>
            <a:xfrm>
              <a:off x="3026686" y="3613025"/>
              <a:ext cx="170775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3274178" y="3205044"/>
              <a:ext cx="1110982" cy="3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2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使用者頭像</a:t>
              </a:r>
              <a:endParaRPr kumimoji="1" lang="zh-TW" altLang="en-US" sz="12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43" y="2486587"/>
              <a:ext cx="1135401" cy="2252876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2037778" y="4731231"/>
              <a:ext cx="8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2"/>
                  </a:solidFill>
                </a:rPr>
                <a:t>My</a:t>
              </a:r>
              <a:r>
                <a:rPr kumimoji="1" lang="zh-TW" altLang="en-US" sz="1400" dirty="0" smtClean="0">
                  <a:solidFill>
                    <a:schemeClr val="tx2"/>
                  </a:solidFill>
                </a:rPr>
                <a:t> </a:t>
              </a:r>
              <a:r>
                <a:rPr kumimoji="1" lang="en-US" altLang="zh-TW" sz="1400" dirty="0" smtClean="0">
                  <a:solidFill>
                    <a:schemeClr val="tx2"/>
                  </a:solidFill>
                </a:rPr>
                <a:t>Info</a:t>
              </a:r>
              <a:endParaRPr kumimoji="1" lang="zh-TW" alt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8" name="肘形接點 27"/>
            <p:cNvCxnSpPr>
              <a:stCxn id="22" idx="0"/>
              <a:endCxn id="8" idx="0"/>
            </p:cNvCxnSpPr>
            <p:nvPr/>
          </p:nvCxnSpPr>
          <p:spPr>
            <a:xfrm rot="16200000" flipV="1">
              <a:off x="3880565" y="1065008"/>
              <a:ext cx="12700" cy="284315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/>
            <p:cNvSpPr txBox="1"/>
            <p:nvPr/>
          </p:nvSpPr>
          <p:spPr>
            <a:xfrm>
              <a:off x="3265969" y="2011222"/>
              <a:ext cx="1127399" cy="2259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20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取消</a:t>
              </a:r>
              <a:endParaRPr kumimoji="1" lang="zh-TW" altLang="en-US" sz="12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 t="3761" r="16969" b="49365"/>
            <a:stretch/>
          </p:blipFill>
          <p:spPr>
            <a:xfrm>
              <a:off x="2261375" y="3026976"/>
              <a:ext cx="400948" cy="417237"/>
            </a:xfrm>
            <a:prstGeom prst="rect">
              <a:avLst/>
            </a:prstGeom>
          </p:spPr>
        </p:pic>
        <p:sp>
          <p:nvSpPr>
            <p:cNvPr id="112" name="文字方塊 111"/>
            <p:cNvSpPr txBox="1"/>
            <p:nvPr/>
          </p:nvSpPr>
          <p:spPr>
            <a:xfrm>
              <a:off x="6043820" y="3205043"/>
              <a:ext cx="1359805" cy="3765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點擊</a:t>
              </a:r>
              <a:endParaRPr kumimoji="1" lang="en-US" altLang="zh-TW" sz="1200" dirty="0" smtClean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  <a:p>
              <a:pPr algn="ctr"/>
              <a:r>
                <a:rPr kumimoji="1" lang="zh-TW" altLang="en-US" sz="1200" dirty="0" smtClean="0">
                  <a:solidFill>
                    <a:schemeClr val="accent2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rPr>
                <a:t>移除個人資料圖片</a:t>
              </a:r>
              <a:endParaRPr kumimoji="1" lang="zh-TW" altLang="en-US" sz="1200" dirty="0">
                <a:solidFill>
                  <a:schemeClr val="accent2"/>
                </a:solidFill>
                <a:latin typeface="Noto Sans CJK TC Thin" charset="-120"/>
                <a:ea typeface="Noto Sans CJK TC Thin" charset="-120"/>
                <a:cs typeface="Noto Sans CJK TC Thin" charset="-12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138777" y="2915386"/>
              <a:ext cx="640415" cy="640415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22" idx="3"/>
              <a:endCxn id="63" idx="1"/>
            </p:cNvCxnSpPr>
            <p:nvPr/>
          </p:nvCxnSpPr>
          <p:spPr>
            <a:xfrm flipV="1">
              <a:off x="5869844" y="3604794"/>
              <a:ext cx="1707757" cy="823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/>
            <p:cNvSpPr/>
            <p:nvPr/>
          </p:nvSpPr>
          <p:spPr>
            <a:xfrm>
              <a:off x="4941178" y="4061557"/>
              <a:ext cx="211268" cy="185824"/>
            </a:xfrm>
            <a:prstGeom prst="ellipse">
              <a:avLst/>
            </a:prstGeom>
            <a:solidFill>
              <a:srgbClr val="FF0000">
                <a:alpha val="34118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7457963" y="2478356"/>
              <a:ext cx="1374675" cy="2913870"/>
              <a:chOff x="7457963" y="2478356"/>
              <a:chExt cx="1374675" cy="2913870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7457963" y="4888137"/>
                <a:ext cx="1374675" cy="5040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TW" altLang="en-US" sz="1400" b="1" dirty="0" smtClean="0">
                    <a:solidFill>
                      <a:srgbClr val="BC410A"/>
                    </a:solidFill>
                    <a:latin typeface="Noto Sans CJK TC Thin" charset="-120"/>
                    <a:ea typeface="Noto Sans CJK TC Thin" charset="-120"/>
                    <a:cs typeface="Noto Sans CJK TC Thin" charset="-120"/>
                  </a:rPr>
                  <a:t>照片移除成功</a:t>
                </a:r>
                <a:endParaRPr kumimoji="1" lang="zh-TW" altLang="en-US" sz="1400" b="1" dirty="0">
                  <a:solidFill>
                    <a:srgbClr val="BC410A"/>
                  </a:solidFill>
                  <a:latin typeface="Noto Sans CJK TC Thin" charset="-120"/>
                  <a:ea typeface="Noto Sans CJK TC Thin" charset="-120"/>
                  <a:cs typeface="Noto Sans CJK TC Thin" charset="-120"/>
                </a:endParaRPr>
              </a:p>
            </p:txBody>
          </p:sp>
          <p:grpSp>
            <p:nvGrpSpPr>
              <p:cNvPr id="21" name="群組 20"/>
              <p:cNvGrpSpPr/>
              <p:nvPr/>
            </p:nvGrpSpPr>
            <p:grpSpPr>
              <a:xfrm>
                <a:off x="7577601" y="2478356"/>
                <a:ext cx="1135401" cy="2252875"/>
                <a:chOff x="7577601" y="2478356"/>
                <a:chExt cx="1135401" cy="2252875"/>
              </a:xfrm>
            </p:grpSpPr>
            <p:pic>
              <p:nvPicPr>
                <p:cNvPr id="63" name="圖片 6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7601" y="2478356"/>
                  <a:ext cx="1135401" cy="2252875"/>
                </a:xfrm>
                <a:prstGeom prst="rect">
                  <a:avLst/>
                </a:prstGeom>
              </p:spPr>
            </p:pic>
            <p:sp>
              <p:nvSpPr>
                <p:cNvPr id="20" name="矩形 19"/>
                <p:cNvSpPr/>
                <p:nvPr/>
              </p:nvSpPr>
              <p:spPr>
                <a:xfrm>
                  <a:off x="7895645" y="2956230"/>
                  <a:ext cx="500932" cy="487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grpSp>
              <p:nvGrpSpPr>
                <p:cNvPr id="18" name="群組 17"/>
                <p:cNvGrpSpPr/>
                <p:nvPr/>
              </p:nvGrpSpPr>
              <p:grpSpPr>
                <a:xfrm>
                  <a:off x="7951613" y="3033112"/>
                  <a:ext cx="387375" cy="387375"/>
                  <a:chOff x="9501809" y="1993378"/>
                  <a:chExt cx="803081" cy="803081"/>
                </a:xfrm>
              </p:grpSpPr>
              <p:sp>
                <p:nvSpPr>
                  <p:cNvPr id="14" name="橢圓 13"/>
                  <p:cNvSpPr/>
                  <p:nvPr/>
                </p:nvSpPr>
                <p:spPr>
                  <a:xfrm>
                    <a:off x="9501809" y="1993378"/>
                    <a:ext cx="803081" cy="80308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/>
                  </a:p>
                </p:txBody>
              </p:sp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9738055" y="2192675"/>
                    <a:ext cx="330588" cy="404486"/>
                    <a:chOff x="10304890" y="2593498"/>
                    <a:chExt cx="524787" cy="642095"/>
                  </a:xfrm>
                  <a:solidFill>
                    <a:schemeClr val="bg1">
                      <a:lumMod val="95000"/>
                    </a:schemeClr>
                  </a:solidFill>
                </p:grpSpPr>
                <p:sp>
                  <p:nvSpPr>
                    <p:cNvPr id="15" name="圓角化同側角落矩形 14"/>
                    <p:cNvSpPr/>
                    <p:nvPr/>
                  </p:nvSpPr>
                  <p:spPr>
                    <a:xfrm>
                      <a:off x="10304890" y="2915386"/>
                      <a:ext cx="524787" cy="320207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/>
                    </a:p>
                  </p:txBody>
                </p:sp>
                <p:sp>
                  <p:nvSpPr>
                    <p:cNvPr id="16" name="橢圓 15"/>
                    <p:cNvSpPr/>
                    <p:nvPr/>
                  </p:nvSpPr>
                  <p:spPr>
                    <a:xfrm>
                      <a:off x="10434386" y="2593498"/>
                      <a:ext cx="265794" cy="27037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2842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圖庫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664</TotalTime>
  <Words>278</Words>
  <Application>Microsoft Macintosh PowerPoint</Application>
  <PresentationFormat>寬螢幕</PresentationFormat>
  <Paragraphs>107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Calibri</vt:lpstr>
      <vt:lpstr>Century Gothic</vt:lpstr>
      <vt:lpstr>Noto Sans CJK TC DemiLight</vt:lpstr>
      <vt:lpstr>Noto Sans CJK TC Light</vt:lpstr>
      <vt:lpstr>Noto Sans CJK TC Thin</vt:lpstr>
      <vt:lpstr>新細明體</vt:lpstr>
      <vt:lpstr>Arial</vt:lpstr>
      <vt:lpstr>圖庫</vt:lpstr>
      <vt:lpstr>UX framework for Skype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framework for Skype</dc:title>
  <dc:creator>A6z zzzz</dc:creator>
  <cp:lastModifiedBy>A6z zzzz</cp:lastModifiedBy>
  <cp:revision>58</cp:revision>
  <dcterms:created xsi:type="dcterms:W3CDTF">2017-03-29T16:57:42Z</dcterms:created>
  <dcterms:modified xsi:type="dcterms:W3CDTF">2017-03-31T11:23:30Z</dcterms:modified>
</cp:coreProperties>
</file>